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61" r:id="rId6"/>
    <p:sldId id="260" r:id="rId7"/>
    <p:sldId id="262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38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17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071578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López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 Juan López</a:t>
            </a:r>
          </a:p>
        </p:txBody>
      </p:sp>
      <p:sp>
        <p:nvSpPr>
          <p:cNvPr id="94" name="“Escribir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“Escribir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ÍTULO DE LA PONENCIA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TÍTULO DE LA PONENCIA</a:t>
            </a:r>
          </a:p>
        </p:txBody>
      </p:sp>
      <p:sp>
        <p:nvSpPr>
          <p:cNvPr id="120" name="Afiliación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Afiliación</a:t>
            </a:r>
          </a:p>
        </p:txBody>
      </p:sp>
      <p:pic>
        <p:nvPicPr>
          <p:cNvPr id="121" name="Captura de pantalla 2017-10-06 a la(s) 19.33.59.jpg" descr="Captura de pantalla 2017-10-06 a la(s) 19.33.5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04801" cy="97157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Fecha"/>
          <p:cNvSpPr txBox="1"/>
          <p:nvPr/>
        </p:nvSpPr>
        <p:spPr>
          <a:xfrm>
            <a:off x="1270000" y="6311983"/>
            <a:ext cx="10464801" cy="113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r" defTabSz="429768">
              <a:defRPr sz="2256" b="0">
                <a:latin typeface="Helvetica"/>
                <a:ea typeface="Helvetica"/>
                <a:cs typeface="Helvetica"/>
                <a:sym typeface="Helvetica"/>
              </a:defRPr>
            </a:pPr>
            <a:r>
              <a:t>Fecha</a:t>
            </a:r>
          </a:p>
          <a:p>
            <a:pPr algn="r" defTabSz="429768">
              <a:defRPr sz="2256" b="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NTRODUCCIÓN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INTRODUCCIÓN</a:t>
            </a:r>
          </a:p>
        </p:txBody>
      </p:sp>
      <p:sp>
        <p:nvSpPr>
          <p:cNvPr id="125" name="Antecedentes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Antecedentes</a:t>
            </a:r>
          </a:p>
        </p:txBody>
      </p:sp>
      <p:pic>
        <p:nvPicPr>
          <p:cNvPr id="126" name="Captura de pantalla 2017-10-06 a la(s) 19.33.59.jpg" descr="Captura de pantalla 2017-10-06 a la(s) 19.33.5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813967"/>
            <a:ext cx="13004801" cy="9715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MARCO TEÓRICO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MARCO TEÓRICO</a:t>
            </a:r>
          </a:p>
        </p:txBody>
      </p:sp>
      <p:sp>
        <p:nvSpPr>
          <p:cNvPr id="129" name="Cuerpo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30" name="Captura de pantalla 2017-10-06 a la(s) 19.33.59.jpg" descr="Captura de pantalla 2017-10-06 a la(s) 19.33.5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813967"/>
            <a:ext cx="13004801" cy="9715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MARCO TEÓRICO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/>
              <a:t>MÉTODOS</a:t>
            </a:r>
            <a:endParaRPr dirty="0"/>
          </a:p>
        </p:txBody>
      </p:sp>
      <p:sp>
        <p:nvSpPr>
          <p:cNvPr id="129" name="Cuerpo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30" name="Captura de pantalla 2017-10-06 a la(s) 19.33.59.jpg" descr="Captura de pantalla 2017-10-06 a la(s) 19.33.5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813967"/>
            <a:ext cx="13004801" cy="97156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274237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MARCO TEÓRICO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/>
              <a:t>APLICACIÓN A CASO ESPECÍFICO</a:t>
            </a:r>
            <a:endParaRPr dirty="0"/>
          </a:p>
        </p:txBody>
      </p:sp>
      <p:sp>
        <p:nvSpPr>
          <p:cNvPr id="129" name="Cuerpo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30" name="Captura de pantalla 2017-10-06 a la(s) 19.33.59.jpg" descr="Captura de pantalla 2017-10-06 a la(s) 19.33.5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813967"/>
            <a:ext cx="13004801" cy="97156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7108747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MARCO TEÓRICO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/>
              <a:t>DISCUCIONES</a:t>
            </a:r>
            <a:endParaRPr dirty="0"/>
          </a:p>
        </p:txBody>
      </p:sp>
      <p:sp>
        <p:nvSpPr>
          <p:cNvPr id="129" name="Cuerpo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30" name="Captura de pantalla 2017-10-06 a la(s) 19.33.59.jpg" descr="Captura de pantalla 2017-10-06 a la(s) 19.33.5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813967"/>
            <a:ext cx="13004801" cy="97156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2312321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MARCO TEÓRICO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/>
              <a:t>CONCLUSIONES</a:t>
            </a:r>
            <a:endParaRPr dirty="0"/>
          </a:p>
        </p:txBody>
      </p:sp>
      <p:sp>
        <p:nvSpPr>
          <p:cNvPr id="129" name="Cuerpo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30" name="Captura de pantalla 2017-10-06 a la(s) 19.33.59.jpg" descr="Captura de pantalla 2017-10-06 a la(s) 19.33.5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813967"/>
            <a:ext cx="13004801" cy="97156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7324858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</Words>
  <Application>Microsoft Macintosh PowerPoint</Application>
  <PresentationFormat>Personalizado</PresentationFormat>
  <Paragraphs>10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TÍTULO DE LA PONENCIA</vt:lpstr>
      <vt:lpstr>INTRODUCCIÓN</vt:lpstr>
      <vt:lpstr>MARCO TEÓRICO</vt:lpstr>
      <vt:lpstr>MÉTODOS</vt:lpstr>
      <vt:lpstr>APLICACIÓN A CASO ESPECÍFICO</vt:lpstr>
      <vt:lpstr>DISCUCIONES</vt:lpstr>
      <vt:lpstr>CONCLUSIONES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</dc:title>
  <cp:lastModifiedBy>Usuario de Microsoft Office</cp:lastModifiedBy>
  <cp:revision>3</cp:revision>
  <dcterms:modified xsi:type="dcterms:W3CDTF">2017-10-08T15:29:48Z</dcterms:modified>
</cp:coreProperties>
</file>